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1" r:id="rId4"/>
    <p:sldId id="262" r:id="rId5"/>
    <p:sldId id="258" r:id="rId6"/>
    <p:sldId id="259" r:id="rId7"/>
    <p:sldId id="267" r:id="rId8"/>
    <p:sldId id="268" r:id="rId9"/>
    <p:sldId id="269" r:id="rId10"/>
    <p:sldId id="260" r:id="rId11"/>
    <p:sldId id="265" r:id="rId12"/>
    <p:sldId id="266" r:id="rId13"/>
    <p:sldId id="270" r:id="rId14"/>
    <p:sldId id="271" r:id="rId15"/>
    <p:sldId id="272" r:id="rId16"/>
    <p:sldId id="273" r:id="rId17"/>
    <p:sldId id="274" r:id="rId18"/>
    <p:sldId id="276" r:id="rId19"/>
    <p:sldId id="277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095" autoAdjust="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AA8-52D0-4FFD-969A-AB908FE8197B}" type="datetimeFigureOut">
              <a:rPr lang="fr-FR" smtClean="0"/>
              <a:t>19/11/2017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497F-3A2D-45CD-9701-7BBA07A442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393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AA8-52D0-4FFD-969A-AB908FE8197B}" type="datetimeFigureOut">
              <a:rPr lang="fr-FR" smtClean="0"/>
              <a:t>19/11/2017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497F-3A2D-45CD-9701-7BBA07A442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4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AA8-52D0-4FFD-969A-AB908FE8197B}" type="datetimeFigureOut">
              <a:rPr lang="fr-FR" smtClean="0"/>
              <a:t>19/11/2017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497F-3A2D-45CD-9701-7BBA07A442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5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AA8-52D0-4FFD-969A-AB908FE8197B}" type="datetimeFigureOut">
              <a:rPr lang="fr-FR" smtClean="0"/>
              <a:t>19/11/2017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497F-3A2D-45CD-9701-7BBA07A442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130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AA8-52D0-4FFD-969A-AB908FE8197B}" type="datetimeFigureOut">
              <a:rPr lang="fr-FR" smtClean="0"/>
              <a:t>19/11/2017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497F-3A2D-45CD-9701-7BBA07A442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77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AA8-52D0-4FFD-969A-AB908FE8197B}" type="datetimeFigureOut">
              <a:rPr lang="fr-FR" smtClean="0"/>
              <a:t>19/11/2017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497F-3A2D-45CD-9701-7BBA07A442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66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AA8-52D0-4FFD-969A-AB908FE8197B}" type="datetimeFigureOut">
              <a:rPr lang="fr-FR" smtClean="0"/>
              <a:t>19/11/2017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497F-3A2D-45CD-9701-7BBA07A442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16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AA8-52D0-4FFD-969A-AB908FE8197B}" type="datetimeFigureOut">
              <a:rPr lang="fr-FR" smtClean="0"/>
              <a:t>19/11/2017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497F-3A2D-45CD-9701-7BBA07A442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74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AA8-52D0-4FFD-969A-AB908FE8197B}" type="datetimeFigureOut">
              <a:rPr lang="fr-FR" smtClean="0"/>
              <a:t>19/11/2017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497F-3A2D-45CD-9701-7BBA07A442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5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AA8-52D0-4FFD-969A-AB908FE8197B}" type="datetimeFigureOut">
              <a:rPr lang="fr-FR" smtClean="0"/>
              <a:t>19/11/2017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497F-3A2D-45CD-9701-7BBA07A442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5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45AA8-52D0-4FFD-969A-AB908FE8197B}" type="datetimeFigureOut">
              <a:rPr lang="fr-FR" smtClean="0"/>
              <a:t>19/11/2017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497F-3A2D-45CD-9701-7BBA07A442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09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5AA8-52D0-4FFD-969A-AB908FE8197B}" type="datetimeFigureOut">
              <a:rPr lang="fr-FR" smtClean="0"/>
              <a:t>19/11/2017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1497F-3A2D-45CD-9701-7BBA07A442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99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78" y="131602"/>
            <a:ext cx="11739575" cy="6603512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7757" y="3450210"/>
            <a:ext cx="3773926" cy="2403835"/>
          </a:xfrm>
          <a:solidFill>
            <a:schemeClr val="tx1">
              <a:lumMod val="95000"/>
              <a:lumOff val="5000"/>
            </a:schemeClr>
          </a:solidFill>
          <a:effectLst>
            <a:softEdge rad="317500"/>
          </a:effectLst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 18/11/2017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00B0F0"/>
                </a:solidFill>
              </a:rPr>
              <a:t>TRAIL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 smtClean="0">
                <a:solidFill>
                  <a:srgbClr val="00B0F0"/>
                </a:solidFill>
              </a:rPr>
              <a:t>NOCTURNE</a:t>
            </a:r>
            <a:r>
              <a:rPr lang="fr-FR" dirty="0" smtClean="0"/>
              <a:t>                                                </a:t>
            </a:r>
            <a:r>
              <a:rPr lang="fr-FR" dirty="0" smtClean="0">
                <a:solidFill>
                  <a:srgbClr val="00B0F0"/>
                </a:solidFill>
              </a:rPr>
              <a:t>D’HENANBIHEN </a:t>
            </a:r>
            <a:endParaRPr lang="fr-FR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6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17" y="1395176"/>
            <a:ext cx="11726944" cy="469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6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" y="243840"/>
            <a:ext cx="11442192" cy="642669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3531">
            <a:off x="1975098" y="3609525"/>
            <a:ext cx="1834010" cy="199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310606"/>
            <a:ext cx="10916292" cy="61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49" y="0"/>
            <a:ext cx="8158024" cy="661309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6719">
            <a:off x="389054" y="323499"/>
            <a:ext cx="3881693" cy="59660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296415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3" y="0"/>
            <a:ext cx="11823192" cy="661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8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68246"/>
            <a:ext cx="3537204" cy="671355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16" y="2191"/>
            <a:ext cx="7202425" cy="685580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2518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88" y="158495"/>
            <a:ext cx="11707368" cy="659515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459" y="0"/>
            <a:ext cx="3146850" cy="40934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826">
            <a:off x="6742747" y="647661"/>
            <a:ext cx="5212871" cy="5361579"/>
          </a:xfrm>
          <a:prstGeom prst="rect">
            <a:avLst/>
          </a:prstGeom>
          <a:scene3d>
            <a:camera prst="perspectiveContrastingLeftFacing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336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" y="184117"/>
            <a:ext cx="11890297" cy="66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1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1011"/>
            <a:ext cx="10817352" cy="652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6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1231622"/>
            <a:ext cx="11009376" cy="55184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056">
            <a:off x="110842" y="93084"/>
            <a:ext cx="4048135" cy="22770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097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55" y="520664"/>
            <a:ext cx="9537193" cy="575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3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5" y="515772"/>
            <a:ext cx="10506457" cy="590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158948"/>
            <a:ext cx="11745991" cy="651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73" y="669304"/>
            <a:ext cx="11866481" cy="54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7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5" y="298123"/>
            <a:ext cx="11104775" cy="624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8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" y="109728"/>
            <a:ext cx="12055901" cy="581558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055" y="5925312"/>
            <a:ext cx="9397187" cy="81495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6614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3029"/>
            <a:ext cx="10625329" cy="302821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064" y="211973"/>
            <a:ext cx="4949952" cy="632581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4459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646372"/>
            <a:ext cx="11695176" cy="570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split orient="vert"/>
      </p:transition>
    </mc:Choice>
    <mc:Fallback xmlns="">
      <p:transition spd="slow" advClick="0" advTm="5000">
        <p:split orient="vert"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</Words>
  <Application>Microsoft Office PowerPoint</Application>
  <PresentationFormat>Grand écran</PresentationFormat>
  <Paragraphs>1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Thème Office</vt:lpstr>
      <vt:lpstr> 18/11/2017  TRAIL   NOCTURNE                                                D’HENANBIHEN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18/11/2017  TRAIL   NOCTURNE                                                D’HENANBIHEN</dc:title>
  <dc:creator>jean marc rousseaux</dc:creator>
  <cp:lastModifiedBy>jean marc rousseaux</cp:lastModifiedBy>
  <cp:revision>13</cp:revision>
  <dcterms:created xsi:type="dcterms:W3CDTF">2017-11-18T21:33:20Z</dcterms:created>
  <dcterms:modified xsi:type="dcterms:W3CDTF">2017-11-19T16:54:18Z</dcterms:modified>
</cp:coreProperties>
</file>